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95" r:id="rId4"/>
    <p:sldId id="297" r:id="rId5"/>
    <p:sldId id="298" r:id="rId6"/>
    <p:sldId id="29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7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0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4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7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3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0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D89C2-5F52-462F-A1E7-B07AD50F8DDE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D4E5-31F6-4E0B-ADD7-92D5C5B77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30601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주차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/>
          </a:p>
          <a:p>
            <a:pPr algn="r"/>
            <a:r>
              <a:rPr lang="en-US" altLang="ko-KR" sz="2800" dirty="0" smtClean="0"/>
              <a:t>2019</a:t>
            </a:r>
            <a:r>
              <a:rPr lang="ko-KR" altLang="en-US" sz="2800" dirty="0" smtClean="0"/>
              <a:t>년 </a:t>
            </a:r>
            <a:r>
              <a:rPr lang="en-US" altLang="ko-KR" sz="2800" dirty="0" smtClean="0"/>
              <a:t>11</a:t>
            </a:r>
            <a:r>
              <a:rPr lang="ko-KR" altLang="en-US" sz="2800" dirty="0" smtClean="0"/>
              <a:t>월 </a:t>
            </a:r>
            <a:r>
              <a:rPr lang="en-US" altLang="ko-KR" sz="2800" smtClean="0"/>
              <a:t>28</a:t>
            </a:r>
            <a:r>
              <a:rPr lang="ko-KR" altLang="en-US" sz="2800" smtClean="0"/>
              <a:t>일</a:t>
            </a:r>
            <a:endParaRPr lang="en-US" altLang="ko-KR" sz="2800" dirty="0" smtClean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67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실습 안내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5034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 err="1" smtClean="0"/>
              <a:t>ㆍ실습</a:t>
            </a:r>
            <a:r>
              <a:rPr lang="ko-KR" altLang="en-US" sz="2400" b="1" dirty="0" smtClean="0"/>
              <a:t> 조교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b="1" dirty="0" smtClean="0"/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황인호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공학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호관 </a:t>
            </a:r>
            <a:r>
              <a:rPr lang="en-US" altLang="ko-KR" sz="1400" dirty="0" smtClean="0"/>
              <a:t>416</a:t>
            </a:r>
            <a:r>
              <a:rPr lang="ko-KR" altLang="en-US" sz="1400" dirty="0" smtClean="0"/>
              <a:t>호 컴퓨터통신 연구실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- email : inho0919@kangwon.ac.kr</a:t>
            </a:r>
          </a:p>
          <a:p>
            <a:pPr marL="0" indent="0">
              <a:buNone/>
            </a:pPr>
            <a:r>
              <a:rPr lang="ko-KR" altLang="en-US" sz="2400" b="1" dirty="0" err="1" smtClean="0"/>
              <a:t>ㆍ실습</a:t>
            </a:r>
            <a:r>
              <a:rPr lang="ko-KR" altLang="en-US" sz="2400" b="1" dirty="0" smtClean="0"/>
              <a:t> 내용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1400" b="1" dirty="0" smtClean="0"/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실습시간 내에 확인 받지 못한 경우 </a:t>
            </a:r>
            <a:r>
              <a:rPr lang="en-US" altLang="ko-KR" sz="1400" dirty="0" err="1" smtClean="0"/>
              <a:t>vhd</a:t>
            </a:r>
            <a:r>
              <a:rPr lang="ko-KR" altLang="en-US" sz="1400" dirty="0" smtClean="0"/>
              <a:t>파일로 제출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실습시간 내에 검사</a:t>
            </a:r>
            <a:r>
              <a:rPr lang="en-US" altLang="ko-KR" sz="1400" b="1" dirty="0" smtClean="0"/>
              <a:t> : 100%</a:t>
            </a:r>
          </a:p>
          <a:p>
            <a:pPr marL="0" indent="0">
              <a:buNone/>
            </a:pPr>
            <a:r>
              <a:rPr lang="en-US" altLang="ko-KR" sz="1400" b="1" dirty="0" smtClean="0"/>
              <a:t>	- </a:t>
            </a:r>
            <a:r>
              <a:rPr lang="ko-KR" altLang="en-US" sz="1400" b="1" dirty="0" smtClean="0"/>
              <a:t>실습일 내에 제출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해당 주차 목요일 </a:t>
            </a:r>
            <a:r>
              <a:rPr lang="en-US" altLang="ko-KR" sz="1400" b="1" dirty="0" smtClean="0"/>
              <a:t>23</a:t>
            </a:r>
            <a:r>
              <a:rPr lang="ko-KR" altLang="en-US" sz="1400" b="1" dirty="0" smtClean="0"/>
              <a:t>시 </a:t>
            </a:r>
            <a:r>
              <a:rPr lang="en-US" altLang="ko-KR" sz="1400" b="1" dirty="0" smtClean="0"/>
              <a:t>59</a:t>
            </a:r>
            <a:r>
              <a:rPr lang="ko-KR" altLang="en-US" sz="1400" b="1" dirty="0" smtClean="0"/>
              <a:t>분 까지</a:t>
            </a:r>
            <a:r>
              <a:rPr lang="en-US" altLang="ko-KR" sz="1400" b="1" dirty="0" smtClean="0"/>
              <a:t>) : </a:t>
            </a:r>
            <a:r>
              <a:rPr lang="en-US" altLang="ko-KR" sz="1400" b="1" dirty="0"/>
              <a:t>8</a:t>
            </a:r>
            <a:r>
              <a:rPr lang="en-US" altLang="ko-KR" sz="1400" b="1" dirty="0" smtClean="0"/>
              <a:t>0%</a:t>
            </a:r>
          </a:p>
          <a:p>
            <a:pPr marL="0" indent="0">
              <a:buNone/>
            </a:pPr>
            <a:r>
              <a:rPr lang="en-US" altLang="ko-KR" sz="1400" b="1" dirty="0"/>
              <a:t>	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해당 주차 일요일까지 제출 </a:t>
            </a:r>
            <a:r>
              <a:rPr lang="en-US" altLang="ko-KR" sz="1400" b="1" dirty="0" smtClean="0"/>
              <a:t>: 50%</a:t>
            </a:r>
          </a:p>
          <a:p>
            <a:pPr marL="0" indent="0">
              <a:buNone/>
            </a:pPr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미제출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및 기간 초과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0%</a:t>
            </a:r>
          </a:p>
          <a:p>
            <a:pPr marL="0" indent="0">
              <a:buNone/>
            </a:pPr>
            <a:r>
              <a:rPr lang="ko-KR" altLang="en-US" sz="2400" b="1" dirty="0" err="1" smtClean="0"/>
              <a:t>ㆍ제출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위 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주소</a:t>
            </a:r>
            <a:r>
              <a:rPr lang="en-US" altLang="ko-KR" sz="1400" dirty="0" smtClean="0"/>
              <a:t>(inho0919@kangwon.ac.kr)</a:t>
            </a:r>
            <a:r>
              <a:rPr lang="ko-KR" altLang="en-US" sz="1400" dirty="0" smtClean="0"/>
              <a:t>로 양식대로 </a:t>
            </a:r>
            <a:r>
              <a:rPr lang="en-US" altLang="ko-KR" sz="1400" dirty="0" err="1" smtClean="0"/>
              <a:t>vhd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제출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	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제목 </a:t>
            </a:r>
            <a:r>
              <a:rPr lang="en-US" altLang="ko-KR" sz="1400" dirty="0" smtClean="0"/>
              <a:t>: [</a:t>
            </a:r>
            <a:r>
              <a:rPr lang="ko-KR" altLang="en-US" sz="1400" dirty="0" smtClean="0"/>
              <a:t>디지털시스템설계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실습</a:t>
            </a:r>
            <a:r>
              <a:rPr lang="en-US" altLang="ko-KR" sz="1400" dirty="0" smtClean="0"/>
              <a:t>_n</a:t>
            </a:r>
            <a:r>
              <a:rPr lang="ko-KR" altLang="en-US" sz="1400" dirty="0" smtClean="0"/>
              <a:t>주차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학번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이름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smtClean="0"/>
              <a:t>         </a:t>
            </a:r>
            <a:r>
              <a:rPr lang="en-US" altLang="ko-KR" sz="1400" b="1" dirty="0" smtClean="0"/>
              <a:t>ex) [</a:t>
            </a:r>
            <a:r>
              <a:rPr lang="ko-KR" altLang="en-US" sz="1400" b="1" dirty="0" smtClean="0"/>
              <a:t>디지털시스템설계</a:t>
            </a:r>
            <a:r>
              <a:rPr lang="en-US" altLang="ko-KR" sz="1400" b="1" dirty="0" smtClean="0"/>
              <a:t>]</a:t>
            </a:r>
            <a:r>
              <a:rPr lang="ko-KR" altLang="en-US" sz="1400" b="1" dirty="0" smtClean="0"/>
              <a:t>실습</a:t>
            </a:r>
            <a:r>
              <a:rPr lang="en-US" altLang="ko-KR" sz="1400" b="1" dirty="0" smtClean="0"/>
              <a:t>_1</a:t>
            </a:r>
            <a:r>
              <a:rPr lang="ko-KR" altLang="en-US" sz="1400" b="1" dirty="0" smtClean="0"/>
              <a:t>주차</a:t>
            </a:r>
            <a:r>
              <a:rPr lang="en-US" altLang="ko-KR" sz="1400" b="1" dirty="0" smtClean="0"/>
              <a:t>_201513460_</a:t>
            </a:r>
            <a:r>
              <a:rPr lang="ko-KR" altLang="en-US" sz="1400" b="1" dirty="0" smtClean="0"/>
              <a:t>황인호</a:t>
            </a:r>
            <a:endParaRPr lang="en-US" altLang="ko-KR" sz="1400" b="1" dirty="0" smtClean="0"/>
          </a:p>
          <a:p>
            <a:pPr marL="0" indent="0">
              <a:buNone/>
            </a:pPr>
            <a:endParaRPr lang="en-US" altLang="ko-KR" sz="2400" b="1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93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en-US" altLang="ko-KR" sz="3600" dirty="0" err="1" smtClean="0"/>
              <a:t>Timebomb</a:t>
            </a:r>
            <a:r>
              <a:rPr lang="en-US" altLang="ko-KR" sz="3600" dirty="0" smtClean="0"/>
              <a:t> 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8200" y="1488515"/>
            <a:ext cx="10515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ㆍ문제설명</a:t>
            </a:r>
            <a:endParaRPr lang="en-US" altLang="ko-KR" sz="2400" b="1" dirty="0" smtClean="0"/>
          </a:p>
          <a:p>
            <a:r>
              <a:rPr lang="en-US" altLang="ko-KR" sz="2000" b="1" dirty="0" smtClean="0"/>
              <a:t>  -LED : </a:t>
            </a:r>
            <a:r>
              <a:rPr lang="en-US" altLang="ko-KR" sz="2000" dirty="0" smtClean="0"/>
              <a:t>LED16</a:t>
            </a:r>
            <a:r>
              <a:rPr lang="ko-KR" altLang="en-US" sz="2000" dirty="0" smtClean="0"/>
              <a:t>부터 </a:t>
            </a:r>
            <a:r>
              <a:rPr lang="en-US" altLang="ko-KR" sz="2000" dirty="0" smtClean="0"/>
              <a:t>LED1</a:t>
            </a:r>
            <a:r>
              <a:rPr lang="ko-KR" altLang="en-US" sz="2000" dirty="0" smtClean="0"/>
              <a:t>까지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초 단위로 다운카운터를 실행한 뒤 </a:t>
            </a:r>
            <a:r>
              <a:rPr lang="en-US" altLang="ko-KR" sz="2000" dirty="0" smtClean="0"/>
              <a:t>LED1 </a:t>
            </a:r>
            <a:r>
              <a:rPr lang="ko-KR" altLang="en-US" sz="2000" dirty="0" smtClean="0"/>
              <a:t>다음 카운트엔 출력예시와 같이 교차하는 불빛을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회 출력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이후 카운트에선 모든 </a:t>
            </a:r>
            <a:r>
              <a:rPr lang="en-US" altLang="ko-KR" sz="2000" dirty="0" smtClean="0"/>
              <a:t>LED</a:t>
            </a:r>
            <a:r>
              <a:rPr lang="ko-KR" altLang="en-US" sz="2000" dirty="0" smtClean="0"/>
              <a:t>에 불이 들어오도록 작성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-</a:t>
            </a:r>
            <a:r>
              <a:rPr lang="en-US" altLang="ko-KR" sz="2000" b="1" dirty="0" smtClean="0"/>
              <a:t>Segment : </a:t>
            </a:r>
            <a:r>
              <a:rPr lang="en-US" altLang="ko-KR" sz="2000" dirty="0" smtClean="0"/>
              <a:t>7-Segment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LED16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P(press)</a:t>
            </a:r>
            <a:r>
              <a:rPr lang="ko-KR" altLang="en-US" sz="2000" dirty="0" smtClean="0"/>
              <a:t>를 시작으로 스위치를 켤 때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기존과 같이</a:t>
            </a:r>
            <a:r>
              <a:rPr lang="en-US" altLang="ko-KR" sz="2000" dirty="0" smtClean="0"/>
              <a:t> F</a:t>
            </a:r>
            <a:r>
              <a:rPr lang="ko-KR" altLang="en-US" sz="2000" dirty="0" smtClean="0"/>
              <a:t>부터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까지 출력된 후 다음 카운트부터 </a:t>
            </a:r>
            <a:r>
              <a:rPr lang="en-US" altLang="ko-KR" sz="2000" dirty="0" smtClean="0"/>
              <a:t>‘ - ’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‘ H ’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회 반복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이후 카운트에선 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출력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b="1" dirty="0" smtClean="0"/>
              <a:t>  -</a:t>
            </a:r>
            <a:r>
              <a:rPr lang="en-US" altLang="ko-KR" sz="2000" b="1" dirty="0" err="1" smtClean="0"/>
              <a:t>Piezo</a:t>
            </a:r>
            <a:r>
              <a:rPr lang="en-US" altLang="ko-KR" sz="2000" b="1" dirty="0" smtClean="0"/>
              <a:t> : </a:t>
            </a:r>
            <a:r>
              <a:rPr lang="ko-KR" altLang="en-US" sz="2000" dirty="0" smtClean="0"/>
              <a:t>다운카운트 중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초에서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초 사이에 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솔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높은 도를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초단위로 출력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400" b="1" dirty="0" err="1" smtClean="0"/>
              <a:t>ㆍ추가사항</a:t>
            </a:r>
            <a:endParaRPr lang="en-US" altLang="ko-KR" sz="2400" b="1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- Pin</a:t>
            </a:r>
            <a:r>
              <a:rPr lang="ko-KR" altLang="en-US" dirty="0" smtClean="0"/>
              <a:t>목록 확인한 후 </a:t>
            </a:r>
            <a:r>
              <a:rPr lang="en-US" altLang="ko-KR" dirty="0" smtClean="0"/>
              <a:t>Pin Planner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입력스위치를 </a:t>
            </a:r>
            <a:r>
              <a:rPr lang="en-US" altLang="ko-KR" dirty="0" smtClean="0"/>
              <a:t>BUS1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제공된 소스코드에서 </a:t>
            </a:r>
            <a:r>
              <a:rPr lang="ko-KR" altLang="en-US" dirty="0" err="1" smtClean="0"/>
              <a:t>피에조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클록</a:t>
            </a:r>
            <a:r>
              <a:rPr lang="en-US" altLang="ko-KR" dirty="0" smtClean="0"/>
              <a:t>p </a:t>
            </a:r>
            <a:r>
              <a:rPr lang="ko-KR" altLang="en-US" dirty="0" smtClean="0"/>
              <a:t>포트와 </a:t>
            </a:r>
            <a:r>
              <a:rPr lang="ko-KR" altLang="en-US" dirty="0" err="1" smtClean="0"/>
              <a:t>피에조</a:t>
            </a:r>
            <a:r>
              <a:rPr lang="en-US" altLang="ko-KR" dirty="0" smtClean="0"/>
              <a:t>, LED,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항목 코드작성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err="1" smtClean="0"/>
              <a:t>클록은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1Hz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1MHz, 2</a:t>
            </a:r>
            <a:r>
              <a:rPr lang="ko-KR" altLang="en-US" dirty="0" smtClean="0"/>
              <a:t>개만을 사용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err="1" smtClean="0"/>
              <a:t>조건문</a:t>
            </a:r>
            <a:r>
              <a:rPr lang="ko-KR" altLang="en-US" dirty="0" smtClean="0"/>
              <a:t> 활용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다른방법으로</a:t>
            </a:r>
            <a:r>
              <a:rPr lang="ko-KR" altLang="en-US" dirty="0" smtClean="0"/>
              <a:t> 사용해도 무방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54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r>
              <a:rPr lang="en-US" altLang="ko-KR" sz="3600" dirty="0" smtClean="0"/>
              <a:t> 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798"/>
            <a:ext cx="5248564" cy="5285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9" y="1704548"/>
            <a:ext cx="4839855" cy="49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Pin </a:t>
            </a:r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838"/>
          <a:stretch/>
        </p:blipFill>
        <p:spPr>
          <a:xfrm>
            <a:off x="838200" y="1529052"/>
            <a:ext cx="5377873" cy="45138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9051"/>
            <a:ext cx="5187115" cy="2321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33238"/>
          <a:stretch/>
        </p:blipFill>
        <p:spPr>
          <a:xfrm>
            <a:off x="6096000" y="3850987"/>
            <a:ext cx="5406260" cy="21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출력예시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동영상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38200" y="1212980"/>
            <a:ext cx="10515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출력예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9841" y="1451235"/>
            <a:ext cx="7952317" cy="448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182</Words>
  <Application>Microsoft Office PowerPoint</Application>
  <PresentationFormat>와이드스크린</PresentationFormat>
  <Paragraphs>33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10주차 실습</vt:lpstr>
      <vt:lpstr>실습 안내</vt:lpstr>
      <vt:lpstr>1. Timebomb  </vt:lpstr>
      <vt:lpstr>1. Pin 목록 </vt:lpstr>
      <vt:lpstr>1. Pin 목록</vt:lpstr>
      <vt:lpstr>1. 출력예시 (동영상)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실습</dc:title>
  <dc:creator>황 인호</dc:creator>
  <cp:lastModifiedBy>황 인호</cp:lastModifiedBy>
  <cp:revision>95</cp:revision>
  <dcterms:created xsi:type="dcterms:W3CDTF">2019-09-02T13:40:33Z</dcterms:created>
  <dcterms:modified xsi:type="dcterms:W3CDTF">2019-11-27T13:50:49Z</dcterms:modified>
</cp:coreProperties>
</file>